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57"/>
  </p:notesMasterIdLst>
  <p:sldIdLst>
    <p:sldId id="486" r:id="rId2"/>
    <p:sldId id="401" r:id="rId3"/>
    <p:sldId id="403" r:id="rId4"/>
    <p:sldId id="474" r:id="rId5"/>
    <p:sldId id="475" r:id="rId6"/>
    <p:sldId id="476" r:id="rId7"/>
    <p:sldId id="477" r:id="rId8"/>
    <p:sldId id="439" r:id="rId9"/>
    <p:sldId id="440" r:id="rId10"/>
    <p:sldId id="481" r:id="rId11"/>
    <p:sldId id="441" r:id="rId12"/>
    <p:sldId id="478" r:id="rId13"/>
    <p:sldId id="409" r:id="rId14"/>
    <p:sldId id="479" r:id="rId15"/>
    <p:sldId id="480" r:id="rId16"/>
    <p:sldId id="482" r:id="rId17"/>
    <p:sldId id="413" r:id="rId18"/>
    <p:sldId id="412" r:id="rId19"/>
    <p:sldId id="414" r:id="rId20"/>
    <p:sldId id="415" r:id="rId21"/>
    <p:sldId id="416" r:id="rId22"/>
    <p:sldId id="418" r:id="rId23"/>
    <p:sldId id="417" r:id="rId24"/>
    <p:sldId id="419" r:id="rId25"/>
    <p:sldId id="420" r:id="rId26"/>
    <p:sldId id="421" r:id="rId27"/>
    <p:sldId id="422" r:id="rId28"/>
    <p:sldId id="423" r:id="rId29"/>
    <p:sldId id="449" r:id="rId30"/>
    <p:sldId id="450" r:id="rId31"/>
    <p:sldId id="447" r:id="rId32"/>
    <p:sldId id="448" r:id="rId33"/>
    <p:sldId id="451" r:id="rId34"/>
    <p:sldId id="453" r:id="rId35"/>
    <p:sldId id="452" r:id="rId36"/>
    <p:sldId id="454" r:id="rId37"/>
    <p:sldId id="463" r:id="rId38"/>
    <p:sldId id="464" r:id="rId39"/>
    <p:sldId id="460" r:id="rId40"/>
    <p:sldId id="461" r:id="rId41"/>
    <p:sldId id="462" r:id="rId42"/>
    <p:sldId id="455" r:id="rId43"/>
    <p:sldId id="483" r:id="rId44"/>
    <p:sldId id="257" r:id="rId45"/>
    <p:sldId id="258" r:id="rId46"/>
    <p:sldId id="259" r:id="rId47"/>
    <p:sldId id="260" r:id="rId48"/>
    <p:sldId id="261" r:id="rId49"/>
    <p:sldId id="263" r:id="rId50"/>
    <p:sldId id="262" r:id="rId51"/>
    <p:sldId id="264" r:id="rId52"/>
    <p:sldId id="501" r:id="rId53"/>
    <p:sldId id="265" r:id="rId54"/>
    <p:sldId id="266" r:id="rId55"/>
    <p:sldId id="484" r:id="rId56"/>
    <p:sldId id="499" r:id="rId57"/>
    <p:sldId id="502" r:id="rId58"/>
    <p:sldId id="500" r:id="rId59"/>
    <p:sldId id="466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7" r:id="rId70"/>
    <p:sldId id="438" r:id="rId71"/>
    <p:sldId id="398" r:id="rId72"/>
    <p:sldId id="285" r:id="rId73"/>
    <p:sldId id="292" r:id="rId74"/>
    <p:sldId id="293" r:id="rId75"/>
    <p:sldId id="294" r:id="rId76"/>
    <p:sldId id="308" r:id="rId77"/>
    <p:sldId id="312" r:id="rId78"/>
    <p:sldId id="313" r:id="rId79"/>
    <p:sldId id="314" r:id="rId80"/>
    <p:sldId id="315" r:id="rId81"/>
    <p:sldId id="508" r:id="rId82"/>
    <p:sldId id="316" r:id="rId83"/>
    <p:sldId id="509" r:id="rId84"/>
    <p:sldId id="317" r:id="rId85"/>
    <p:sldId id="318" r:id="rId86"/>
    <p:sldId id="319" r:id="rId87"/>
    <p:sldId id="320" r:id="rId88"/>
    <p:sldId id="321" r:id="rId89"/>
    <p:sldId id="322" r:id="rId90"/>
    <p:sldId id="324" r:id="rId91"/>
    <p:sldId id="325" r:id="rId92"/>
    <p:sldId id="326" r:id="rId93"/>
    <p:sldId id="331" r:id="rId94"/>
    <p:sldId id="330" r:id="rId95"/>
    <p:sldId id="332" r:id="rId96"/>
    <p:sldId id="333" r:id="rId97"/>
    <p:sldId id="334" r:id="rId98"/>
    <p:sldId id="335" r:id="rId99"/>
    <p:sldId id="336" r:id="rId100"/>
    <p:sldId id="337" r:id="rId101"/>
    <p:sldId id="338" r:id="rId102"/>
    <p:sldId id="489" r:id="rId103"/>
    <p:sldId id="339" r:id="rId104"/>
    <p:sldId id="347" r:id="rId105"/>
    <p:sldId id="348" r:id="rId106"/>
    <p:sldId id="349" r:id="rId107"/>
    <p:sldId id="362" r:id="rId108"/>
    <p:sldId id="525" r:id="rId109"/>
    <p:sldId id="527" r:id="rId110"/>
    <p:sldId id="528" r:id="rId111"/>
    <p:sldId id="371" r:id="rId112"/>
    <p:sldId id="363" r:id="rId113"/>
    <p:sldId id="364" r:id="rId114"/>
    <p:sldId id="365" r:id="rId115"/>
    <p:sldId id="372" r:id="rId116"/>
    <p:sldId id="490" r:id="rId117"/>
    <p:sldId id="491" r:id="rId118"/>
    <p:sldId id="373" r:id="rId119"/>
    <p:sldId id="374" r:id="rId120"/>
    <p:sldId id="395" r:id="rId121"/>
    <p:sldId id="375" r:id="rId122"/>
    <p:sldId id="456" r:id="rId123"/>
    <p:sldId id="457" r:id="rId124"/>
    <p:sldId id="458" r:id="rId125"/>
    <p:sldId id="459" r:id="rId126"/>
    <p:sldId id="471" r:id="rId127"/>
    <p:sldId id="470" r:id="rId128"/>
    <p:sldId id="469" r:id="rId129"/>
    <p:sldId id="468" r:id="rId130"/>
    <p:sldId id="507" r:id="rId131"/>
    <p:sldId id="506" r:id="rId132"/>
    <p:sldId id="505" r:id="rId133"/>
    <p:sldId id="504" r:id="rId134"/>
    <p:sldId id="503" r:id="rId135"/>
    <p:sldId id="473" r:id="rId136"/>
    <p:sldId id="472" r:id="rId137"/>
    <p:sldId id="492" r:id="rId138"/>
    <p:sldId id="493" r:id="rId139"/>
    <p:sldId id="494" r:id="rId140"/>
    <p:sldId id="495" r:id="rId141"/>
    <p:sldId id="496" r:id="rId142"/>
    <p:sldId id="497" r:id="rId143"/>
    <p:sldId id="498" r:id="rId144"/>
    <p:sldId id="520" r:id="rId145"/>
    <p:sldId id="514" r:id="rId146"/>
    <p:sldId id="515" r:id="rId147"/>
    <p:sldId id="516" r:id="rId148"/>
    <p:sldId id="517" r:id="rId149"/>
    <p:sldId id="522" r:id="rId150"/>
    <p:sldId id="524" r:id="rId151"/>
    <p:sldId id="523" r:id="rId152"/>
    <p:sldId id="518" r:id="rId153"/>
    <p:sldId id="519" r:id="rId154"/>
    <p:sldId id="529" r:id="rId155"/>
    <p:sldId id="396" r:id="rId1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CC00"/>
    <a:srgbClr val="006600"/>
    <a:srgbClr val="FF9933"/>
    <a:srgbClr val="CC3300"/>
    <a:srgbClr val="FF3300"/>
    <a:srgbClr val="0066FF"/>
    <a:srgbClr val="66CCF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7" autoAdjust="0"/>
    <p:restoredTop sz="94660" autoAdjust="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6E13D1-7047-48FD-9147-6BD03367D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246A91-7EC7-4668-90AB-ACD1333DF56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CD79C-99A1-42AB-9F3F-4951637500C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050BF-5E6D-47FD-9BF7-A9E585B40B3C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59065E-F0B0-4E85-B7DC-A06D80C8C02F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1531F-2E21-4550-8A4C-3E27E133173C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27C0A-4F7D-492D-B9FD-51A8F180176C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2F4B9-F8C9-4D26-9EF5-4481376EE73C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04A094-8843-436C-AC37-529DA6B036BC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45E90-827A-43F8-BA26-B24A629D0C8E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6309D2-73EA-4225-9DA8-C2DD4E512537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45F4B-1920-4467-AC33-FC87409DA090}" type="slidenum">
              <a:rPr lang="en-US" smtClean="0"/>
              <a:pPr/>
              <a:t>114</a:t>
            </a:fld>
            <a:endParaRPr lang="en-US" smtClean="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64BCE-A7FB-4F12-8337-376498F12E35}" type="slidenum">
              <a:rPr lang="en-US" smtClean="0"/>
              <a:pPr/>
              <a:t>115</a:t>
            </a:fld>
            <a:endParaRPr lang="en-US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E83D5-E8C0-4803-88A8-00F3BA87463F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FB8996-49F7-4712-A90D-A7F4E8532ECE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8B361-5552-4AB0-9E69-891260C3A108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DEE46-4F8A-42D0-A8F6-82291A4B4A85}" type="slidenum">
              <a:rPr lang="en-US" smtClean="0"/>
              <a:pPr/>
              <a:t>118</a:t>
            </a:fld>
            <a:endParaRPr lang="en-US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E3FDA-9AA6-4364-B71A-4D63CDA2802B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8065B-9AB3-4ADA-8479-38241412DAB3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CD1782-79CB-4671-959F-8C256AE83E66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30494-C32C-4B1E-844D-01681C2CFF13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4C590-BF49-43B6-AB93-CA6EFF1F1CFB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5917EB-D86A-4B5D-99EC-92C7D0F242C8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63421-78D4-4F77-AC86-EF0C668E416A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182C5-5ED0-4A63-B229-8F4E405FA54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5CBAF-08D8-4718-B87C-B778DF5229AD}" type="slidenum">
              <a:rPr lang="en-US" smtClean="0"/>
              <a:pPr/>
              <a:t>154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541C1-43E7-46B9-875F-2E5B26E6A436}" type="slidenum">
              <a:rPr lang="en-US" smtClean="0"/>
              <a:pPr/>
              <a:t>155</a:t>
            </a:fld>
            <a:endParaRPr lang="en-US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3A692-9D1F-4CFA-9FC7-4BD40F9EC8D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D5AB1-A6D3-4B86-80C0-3EA5C68DC0D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82DE40-C73E-4B9B-99A4-D802C8EC6DE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B4F87B-3000-4216-9ECC-5D03BFA66514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C9C8A-0CBC-45D3-9265-644C42AF985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1DA0E-26C7-45B0-9658-3D933AB6BF5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FE89B-B184-4140-AD7C-D9383299EAC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0A01A4-872C-4A96-9601-D6F93500309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5F00E-9BD8-47FB-AFE4-CD1E9666BC5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A95C7-C8B8-41D6-897C-616ED9747E1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B1EE1-6DF6-491E-9EAD-4AEFC934C79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D28BCD-C2EF-4D9C-BD6A-87A3B9E20A3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B3DDC-E507-4B4F-A368-1654085DE7F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3B51-8068-4E37-BA96-67187720CF64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DA6B5-9B1D-44D8-89B8-FBCBE48B5EBB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ADC9A-4F18-4773-9020-BD558AEDF82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9B7CF-AD4B-4B80-A7A8-92AADC3AD38B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391B15-E84F-4160-84AB-5A32152E9FB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1DE2E-D636-4C86-8113-05AFF24C203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29CE6E-C9F2-4A58-AC1F-CCB1D1DECBE0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4F47E-E84A-4B55-B4CF-982A29A91F21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794C53-1F6E-4F98-8F7B-D6E0A2693E53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DCF32-5886-40EF-AD73-4BED964EEE8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18BFF-3D7A-4AB6-B880-A3853FA8075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85D2B-481E-4836-A66F-0D7F98BBBF6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A4610-8884-4E02-BB52-FA853B52031B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2079BF-7245-46B2-885A-0E6223D3291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FD219-F055-4398-8DAA-23E167F879AF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350BB-64DA-4686-9F5F-5A7B2B7E06E0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A57DD6-FEDC-4DE8-B9D0-F51A6089C9F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431F0-C0A9-4373-8325-A870D1010B4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B64B-A834-4D47-B8F5-6978C2F0288D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3563B-F067-4148-9882-62A62CB7044D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0060C-50C3-467C-A7E5-2A89F028729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A4022-381E-4DA3-88D3-CA8A349028C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4F538-2FBA-4E40-8025-777471E0B2AB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66E4DA-D44C-4B54-BBEE-5D932F26FE2D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B6FE4-5010-4622-BAB4-50C6828B07C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42B7BA-F2D5-4E36-9A16-C4BF02E75191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0EFE0-6A4D-4806-B898-0F9419D215EB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7B8AE-4535-41FF-B4A5-7691C8FB701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239C4-DB97-4586-800A-9F4CCE3C8086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819FE-9BBA-4872-BB92-78595103E441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F8881-F88E-471D-BC5D-F9ACB99019EB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CF7B4-24D6-46CB-ABD6-1D330633C04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DD89A-8778-4997-8519-828BA1EB051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mtClean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13D1-7047-48FD-9147-6BD03367DCF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DAA55C-16C2-429B-BDDD-B0231417B89F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F957B-1C16-437D-A2E8-6BD3F8DE1E7E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BE41F-9EB0-4059-AFC6-E4FF796BFF12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06AAD-4A26-4C07-89FA-5FD24C03CA9A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EAAFD-5601-4038-8752-07D9690219F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23A1B0-0A09-49B1-A8B8-96C96A4BE915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5F085-04B8-474F-98AB-9C1EE3D4E905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7212A-6D9D-4594-8F31-3048979BB6EB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18D6E-00EB-44B7-A2B2-148A8B7B4779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40817-AB6D-45F9-BC6B-181FFEC3A5F3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2FF4-68E7-4E52-AAE2-432CC93D45BF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26914-048E-406B-96CE-48C86DAA5B67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81B9B-8568-4180-B1FD-1092E214E94F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40BD8-9BC9-483C-8BDC-BC6A83D78DC8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A561C-92F4-4C42-9467-CEA44F8E3617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9B6EA6-9B4C-4CBD-BFA6-A74A45243E1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3EBD7-C8B7-43BB-AE57-81EB18AD88B5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A2050-051B-47B2-9ABE-4250035786E1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9E82B-0452-4089-8595-FD3C49CDB132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766AE-0E6D-4963-9A96-D0E8EB6B4D65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5F655-626A-4364-9ADB-3CCE90FC4478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0FE87-E8A4-4884-BD1F-28B5AFEFA8B8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BBF06-DDA5-4B76-A790-97B47585394C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A868-7032-46DD-B73F-23DBB193F7B7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E1395-E38B-4131-8BD3-F86AC632C89C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B4D24-B8D2-41AE-BF52-A122F3C10524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DF6FB-3A40-4022-9792-CA84EAC016C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6369B-3D76-423A-B523-1022AC8A1CF4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FB036-5399-4595-A4FE-D362B4D1E916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96E3B-8E00-4AD5-B1A6-F8F77F218242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3BDA9-BF25-440C-A032-6A59C3BBEB2E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B2710-99F9-4773-9CA5-F220074F1866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A116A-2EB0-43D4-B793-5CF5404854D4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E8862-4864-416E-9BE8-5C16B804573D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45BC8-E655-44B5-BB65-0B9F3FA713AC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49AA5-67B0-4E59-BB9D-7CAD438852D9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D0E5C-CB11-4946-A929-191D0D98E2A8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2632C-BA58-4FFB-964A-11D9A03719F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67BC59-3DB9-45BE-B409-B0D958333C6B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251BD-5EB6-4953-833F-54E8BED926A1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1067D-6E82-41E7-8C1E-676EED3B813A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3531D0-B941-4414-8CED-4268D51A6C9C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F9EC2-6226-4DC8-846E-749139A19AFD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F141D-71A2-4F57-99C9-46E1FBCCADF6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F937C-AA23-4E8B-80E4-A67DEA98CDBE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8DD9E-C422-4C80-8B2A-E5A483D9DAE8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981DE-5503-4859-986E-6A440040D231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F8654-B2B0-4BBB-A7B2-7DD258566E61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A98206-E685-4EFD-9E0B-8B1EEF1411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F98F2-706F-4DDA-AA3D-11B635BBDD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47801-EA8A-444D-9831-A00719CE46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9D6F172-426C-493A-8C75-928C90E958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108E-A98E-4DF1-AEE7-3FFA4281AB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96F88-FDCA-4D6B-8EBF-ACE83FBD02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94F00-ADE4-45A0-BCCC-553366A018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33EE4-7368-47BD-909F-EF09F01AEB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C7692-B6DD-4360-A260-67B4832452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A2038A3-0EF2-42DE-8BAA-E0A5A0EFF3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6BB038-294E-44B8-888B-5CBD45AC1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B662A1-7165-441E-A498-29804EFAA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3.emf"/><Relationship Id="rId4" Type="http://schemas.openxmlformats.org/officeDocument/2006/relationships/image" Target="../media/image5.gi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514600"/>
            <a:ext cx="609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 smtClean="0"/>
              <a:t>Oddział</a:t>
            </a:r>
            <a:r>
              <a:rPr lang="en-CA" dirty="0" smtClean="0"/>
              <a:t> Kitchener </a:t>
            </a:r>
            <a:r>
              <a:rPr lang="en-CA" dirty="0" err="1" smtClean="0"/>
              <a:t>Stowarzyszenia</a:t>
            </a:r>
            <a:r>
              <a:rPr lang="en-CA" dirty="0" smtClean="0"/>
              <a:t> </a:t>
            </a:r>
            <a:r>
              <a:rPr lang="en-CA" dirty="0" err="1" smtClean="0"/>
              <a:t>Inżynierów</a:t>
            </a:r>
            <a:r>
              <a:rPr lang="en-CA" dirty="0" smtClean="0"/>
              <a:t> </a:t>
            </a:r>
            <a:r>
              <a:rPr lang="en-CA" dirty="0" err="1" smtClean="0"/>
              <a:t>Polskich</a:t>
            </a:r>
            <a:r>
              <a:rPr lang="en-CA" dirty="0" smtClean="0"/>
              <a:t> w </a:t>
            </a:r>
            <a:r>
              <a:rPr lang="en-CA" dirty="0" err="1" smtClean="0"/>
              <a:t>Kanadzie</a:t>
            </a:r>
            <a:r>
              <a:rPr lang="en-CA" dirty="0" smtClean="0"/>
              <a:t> </a:t>
            </a:r>
            <a:r>
              <a:rPr lang="en-CA" dirty="0" err="1" smtClean="0"/>
              <a:t>ukonstytuował</a:t>
            </a:r>
            <a:r>
              <a:rPr lang="en-CA" dirty="0" smtClean="0"/>
              <a:t> </a:t>
            </a:r>
            <a:r>
              <a:rPr lang="en-CA" dirty="0" err="1" smtClean="0"/>
              <a:t>się</a:t>
            </a:r>
            <a:r>
              <a:rPr lang="en-CA" dirty="0" smtClean="0"/>
              <a:t> w </a:t>
            </a:r>
            <a:r>
              <a:rPr lang="en-CA" dirty="0" err="1" smtClean="0"/>
              <a:t>dniu</a:t>
            </a:r>
            <a:r>
              <a:rPr lang="en-CA" dirty="0" smtClean="0"/>
              <a:t> 9-ego </a:t>
            </a:r>
            <a:r>
              <a:rPr lang="en-CA" dirty="0" err="1" smtClean="0"/>
              <a:t>listopada</a:t>
            </a:r>
            <a:r>
              <a:rPr lang="en-CA" dirty="0" smtClean="0"/>
              <a:t> 1991 </a:t>
            </a:r>
            <a:r>
              <a:rPr lang="en-CA" dirty="0" err="1" smtClean="0"/>
              <a:t>roku</a:t>
            </a:r>
            <a:r>
              <a:rPr lang="en-CA" dirty="0" smtClean="0"/>
              <a:t>. </a:t>
            </a:r>
            <a:r>
              <a:rPr lang="en-CA" dirty="0" err="1" smtClean="0"/>
              <a:t>Znaczy</a:t>
            </a:r>
            <a:r>
              <a:rPr lang="en-CA" dirty="0" smtClean="0"/>
              <a:t> to, </a:t>
            </a:r>
            <a:r>
              <a:rPr lang="en-CA" dirty="0" err="1" smtClean="0"/>
              <a:t>ze</a:t>
            </a:r>
            <a:r>
              <a:rPr lang="en-CA" dirty="0" smtClean="0"/>
              <a:t> w </a:t>
            </a:r>
            <a:r>
              <a:rPr lang="en-CA" dirty="0" err="1" smtClean="0"/>
              <a:t>listopadzie</a:t>
            </a:r>
            <a:r>
              <a:rPr lang="en-CA" dirty="0" smtClean="0"/>
              <a:t> </a:t>
            </a:r>
            <a:r>
              <a:rPr lang="en-CA" dirty="0" err="1" smtClean="0"/>
              <a:t>tego</a:t>
            </a:r>
            <a:r>
              <a:rPr lang="en-CA" dirty="0" smtClean="0"/>
              <a:t> </a:t>
            </a:r>
            <a:r>
              <a:rPr lang="en-CA" dirty="0" err="1" smtClean="0"/>
              <a:t>roku</a:t>
            </a:r>
            <a:r>
              <a:rPr lang="en-CA" dirty="0" smtClean="0"/>
              <a:t> (2015) </a:t>
            </a:r>
            <a:r>
              <a:rPr lang="en-CA" dirty="0" err="1" smtClean="0"/>
              <a:t>rozpoczęliśmy</a:t>
            </a:r>
            <a:r>
              <a:rPr lang="en-CA" dirty="0" smtClean="0"/>
              <a:t> </a:t>
            </a:r>
            <a:r>
              <a:rPr lang="en-CA" dirty="0" err="1" smtClean="0"/>
              <a:t>jubileuszowy</a:t>
            </a:r>
            <a:r>
              <a:rPr lang="en-CA" dirty="0" smtClean="0"/>
              <a:t> XXV-y </a:t>
            </a:r>
            <a:r>
              <a:rPr lang="en-CA" dirty="0" err="1" smtClean="0"/>
              <a:t>rok</a:t>
            </a:r>
            <a:r>
              <a:rPr lang="en-CA" dirty="0" smtClean="0"/>
              <a:t> </a:t>
            </a:r>
            <a:r>
              <a:rPr lang="en-CA" dirty="0" err="1" smtClean="0"/>
              <a:t>naszej</a:t>
            </a:r>
            <a:r>
              <a:rPr lang="en-CA" dirty="0" smtClean="0"/>
              <a:t> </a:t>
            </a:r>
            <a:r>
              <a:rPr lang="en-CA" dirty="0" err="1" smtClean="0"/>
              <a:t>działalności</a:t>
            </a:r>
            <a:r>
              <a:rPr lang="en-CA" dirty="0" smtClean="0"/>
              <a:t>. </a:t>
            </a:r>
            <a:r>
              <a:rPr lang="en-CA" dirty="0" err="1" smtClean="0"/>
              <a:t>Niniejsza</a:t>
            </a:r>
            <a:r>
              <a:rPr lang="en-CA" dirty="0" smtClean="0"/>
              <a:t> </a:t>
            </a:r>
            <a:r>
              <a:rPr lang="en-CA" dirty="0" err="1" smtClean="0"/>
              <a:t>prezentacja</a:t>
            </a:r>
            <a:r>
              <a:rPr lang="en-CA" dirty="0" smtClean="0"/>
              <a:t>, </a:t>
            </a:r>
            <a:r>
              <a:rPr lang="en-CA" dirty="0" err="1" smtClean="0"/>
              <a:t>pokazująca</a:t>
            </a:r>
            <a:r>
              <a:rPr lang="en-CA" dirty="0" smtClean="0"/>
              <a:t> </a:t>
            </a:r>
            <a:r>
              <a:rPr lang="en-CA" dirty="0" err="1" smtClean="0"/>
              <a:t>różne</a:t>
            </a:r>
            <a:r>
              <a:rPr lang="en-CA" dirty="0" smtClean="0"/>
              <a:t> </a:t>
            </a:r>
            <a:r>
              <a:rPr lang="en-CA" dirty="0" err="1" smtClean="0"/>
              <a:t>wydarzenia</a:t>
            </a:r>
            <a:r>
              <a:rPr lang="en-CA" dirty="0" smtClean="0"/>
              <a:t> z </a:t>
            </a:r>
            <a:r>
              <a:rPr lang="en-CA" dirty="0" err="1" smtClean="0"/>
              <a:t>naszej</a:t>
            </a:r>
            <a:r>
              <a:rPr lang="en-CA" dirty="0" smtClean="0"/>
              <a:t> 25-letniej </a:t>
            </a:r>
            <a:r>
              <a:rPr lang="en-CA" dirty="0" err="1" smtClean="0"/>
              <a:t>historii</a:t>
            </a:r>
            <a:r>
              <a:rPr lang="en-CA" dirty="0" smtClean="0"/>
              <a:t> jest </a:t>
            </a:r>
            <a:r>
              <a:rPr lang="en-CA" dirty="0" err="1" smtClean="0"/>
              <a:t>jednym</a:t>
            </a:r>
            <a:r>
              <a:rPr lang="en-CA" dirty="0" smtClean="0"/>
              <a:t> z </a:t>
            </a:r>
            <a:r>
              <a:rPr lang="en-CA" dirty="0" err="1" smtClean="0"/>
              <a:t>przedsięwzięć</a:t>
            </a:r>
            <a:r>
              <a:rPr lang="en-CA" dirty="0" smtClean="0"/>
              <a:t> </a:t>
            </a:r>
            <a:r>
              <a:rPr lang="en-CA" dirty="0" err="1" smtClean="0"/>
              <a:t>poświęconych</a:t>
            </a:r>
            <a:r>
              <a:rPr lang="en-CA" dirty="0" smtClean="0"/>
              <a:t> </a:t>
            </a:r>
            <a:r>
              <a:rPr lang="en-CA" dirty="0" err="1" smtClean="0"/>
              <a:t>uczczeniu</a:t>
            </a:r>
            <a:r>
              <a:rPr lang="en-CA" dirty="0" smtClean="0"/>
              <a:t> </a:t>
            </a:r>
            <a:r>
              <a:rPr lang="en-CA" dirty="0" err="1" smtClean="0"/>
              <a:t>tego</a:t>
            </a:r>
            <a:r>
              <a:rPr lang="en-CA" dirty="0" smtClean="0"/>
              <a:t> </a:t>
            </a:r>
            <a:r>
              <a:rPr lang="en-CA" dirty="0" err="1" smtClean="0"/>
              <a:t>jubileuszu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3" name="Picture 11" descr="sip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2095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7550" y="152400"/>
            <a:ext cx="20764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ontari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4000"/>
            <a:ext cx="18192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 doc30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175" y="304800"/>
            <a:ext cx="41830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5" descr=" doc30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457200"/>
            <a:ext cx="3843337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IMGP00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ircl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" descr="IMGP00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amond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IMG_15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6" descr="camp fire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9334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IMG_1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1550"/>
            <a:ext cx="84582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/>
              <a:t>Prelekcja Bozena Niedziela</a:t>
            </a:r>
          </a:p>
        </p:txBody>
      </p:sp>
    </p:spTree>
  </p:cSld>
  <p:clrMapOvr>
    <a:masterClrMapping/>
  </p:clrMapOvr>
  <p:transition spd="med" advTm="4000">
    <p:randomBar dir="vert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KonkursSzkolny2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431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WordArt 8" descr="Narrow vertical"/>
          <p:cNvSpPr>
            <a:spLocks noChangeArrowheads="1" noChangeShapeType="1" noTextEdit="1"/>
          </p:cNvSpPr>
          <p:nvPr/>
        </p:nvSpPr>
        <p:spPr bwMode="auto">
          <a:xfrm rot="-1512101">
            <a:off x="-152400" y="304800"/>
            <a:ext cx="3629025" cy="21669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CA" sz="3600" b="1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KONKURS</a:t>
            </a:r>
          </a:p>
          <a:p>
            <a:pPr algn="ctr"/>
            <a:r>
              <a:rPr lang="en-CA" sz="3600" b="1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MARZEC 2007</a:t>
            </a:r>
          </a:p>
        </p:txBody>
      </p:sp>
      <p:sp>
        <p:nvSpPr>
          <p:cNvPr id="106500" name="WordArt 9"/>
          <p:cNvSpPr>
            <a:spLocks noChangeArrowheads="1" noChangeShapeType="1" noTextEdit="1"/>
          </p:cNvSpPr>
          <p:nvPr/>
        </p:nvSpPr>
        <p:spPr bwMode="auto">
          <a:xfrm>
            <a:off x="3962400" y="609600"/>
            <a:ext cx="472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3600" b="1" i="1" kern="1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Im.I.LUKASIEWICZ</a:t>
            </a:r>
          </a:p>
        </p:txBody>
      </p:sp>
      <p:sp>
        <p:nvSpPr>
          <p:cNvPr id="106501" name="WordArt 10"/>
          <p:cNvSpPr>
            <a:spLocks noChangeArrowheads="1" noChangeShapeType="1" noTextEdit="1"/>
          </p:cNvSpPr>
          <p:nvPr/>
        </p:nvSpPr>
        <p:spPr bwMode="auto">
          <a:xfrm rot="-821751">
            <a:off x="47625" y="3068638"/>
            <a:ext cx="3200400" cy="1828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CA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100000">
                      <a:srgbClr val="CC3300"/>
                    </a:gs>
                  </a:gsLst>
                  <a:path path="rect">
                    <a:fillToRect r="100000" b="100000"/>
                  </a:path>
                </a:gradFill>
                <a:latin typeface="Times New Roman"/>
                <a:cs typeface="Times New Roman"/>
              </a:rPr>
              <a:t>na</a:t>
            </a:r>
          </a:p>
          <a:p>
            <a:pPr algn="ctr"/>
            <a:r>
              <a:rPr lang="en-CA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100000">
                      <a:srgbClr val="CC3300"/>
                    </a:gs>
                  </a:gsLst>
                  <a:path path="rect">
                    <a:fillToRect r="100000" b="100000"/>
                  </a:path>
                </a:gradFill>
                <a:latin typeface="Times New Roman"/>
                <a:cs typeface="Times New Roman"/>
              </a:rPr>
              <a:t>lampe naftowa</a:t>
            </a:r>
          </a:p>
        </p:txBody>
      </p:sp>
    </p:spTree>
  </p:cSld>
  <p:clrMapOvr>
    <a:masterClrMapping/>
  </p:clrMapOvr>
  <p:transition spd="med" advTm="4000">
    <p:randomBar dir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KonkursSzkol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ll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KonkursSzkol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lus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IMGP03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573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>
                <a:solidFill>
                  <a:srgbClr val="006600"/>
                </a:solidFill>
              </a:rPr>
              <a:t>Spotkanie</a:t>
            </a:r>
            <a:br>
              <a:rPr lang="en-US" sz="4000" b="1" i="1" smtClean="0">
                <a:solidFill>
                  <a:srgbClr val="006600"/>
                </a:solidFill>
              </a:rPr>
            </a:br>
            <a:r>
              <a:rPr lang="en-US" sz="4000" b="1" i="1" smtClean="0">
                <a:solidFill>
                  <a:srgbClr val="006600"/>
                </a:solidFill>
              </a:rPr>
              <a:t>u panstwa Bulikow</a:t>
            </a:r>
          </a:p>
        </p:txBody>
      </p:sp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mantr_000.KW\Documents\RL\SIP\Jubileusz 25 Lat\Zdjecia mostow\DariuszPecak.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48200" y="-3429000"/>
            <a:ext cx="18532476" cy="138985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1828800" y="5334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9144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Konkurs</a:t>
            </a:r>
            <a:r>
              <a:rPr lang="en-CA" dirty="0" smtClean="0"/>
              <a:t> </a:t>
            </a:r>
            <a:r>
              <a:rPr lang="en-CA" dirty="0" err="1" smtClean="0"/>
              <a:t>budowy</a:t>
            </a:r>
            <a:r>
              <a:rPr lang="en-CA" dirty="0" smtClean="0"/>
              <a:t> </a:t>
            </a:r>
            <a:r>
              <a:rPr lang="en-CA" dirty="0" err="1" smtClean="0"/>
              <a:t>mostow</a:t>
            </a:r>
            <a:endParaRPr lang="en-CA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Konkurs</a:t>
            </a:r>
            <a:r>
              <a:rPr lang="en-CA" dirty="0" smtClean="0"/>
              <a:t> </a:t>
            </a:r>
            <a:r>
              <a:rPr lang="en-CA" dirty="0" err="1" smtClean="0"/>
              <a:t>budowy</a:t>
            </a:r>
            <a:r>
              <a:rPr lang="en-CA" dirty="0" smtClean="0"/>
              <a:t> </a:t>
            </a:r>
            <a:r>
              <a:rPr lang="en-CA" dirty="0" err="1" smtClean="0"/>
              <a:t>mostow</a:t>
            </a:r>
            <a:endParaRPr lang="en-CA" dirty="0"/>
          </a:p>
        </p:txBody>
      </p:sp>
      <p:pic>
        <p:nvPicPr>
          <p:cNvPr id="2050" name="Picture 2" descr="C:\Users\mantr_000.KW\Documents\RL\SIP\Jubileusz 25 Lat\Zdjecia mostow\KonradCelejewski.V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4238" y="-3519488"/>
            <a:ext cx="18532476" cy="13898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 doc3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sh dir="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:\Users\mantr_000.KW\Documents\RL\SIP\Jubileusz 25 Lat\Zdjecia mostow\PatryGarstka.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4238" y="-3519488"/>
            <a:ext cx="18532476" cy="13898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IMGP0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IMGP03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randomBar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IMGP03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IMGP03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u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IMGP03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PowitLata21czerw03uPitk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55700"/>
            <a:ext cx="81534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rgbClr val="FF0000"/>
                </a:solidFill>
              </a:rPr>
              <a:t>Powitanie lata</a:t>
            </a:r>
          </a:p>
        </p:txBody>
      </p:sp>
      <p:pic>
        <p:nvPicPr>
          <p:cNvPr id="109572" name="Picture 7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9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286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10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PowitLata21czerw03uPitkow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u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FlorPiknCz06 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2885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WordArt 5"/>
          <p:cNvSpPr>
            <a:spLocks noChangeArrowheads="1" noChangeShapeType="1" noTextEdit="1"/>
          </p:cNvSpPr>
          <p:nvPr/>
        </p:nvSpPr>
        <p:spPr bwMode="auto">
          <a:xfrm>
            <a:off x="2590800" y="457200"/>
            <a:ext cx="48768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CA" sz="3600" b="1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POWITANIE LATA</a:t>
            </a:r>
          </a:p>
          <a:p>
            <a:pPr algn="ctr"/>
            <a:r>
              <a:rPr lang="en-CA" sz="3600" b="1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CZERWIEC 2006</a:t>
            </a:r>
          </a:p>
        </p:txBody>
      </p:sp>
      <p:pic>
        <p:nvPicPr>
          <p:cNvPr id="117764" name="Picture 9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1" descr="Animated Birds - Free Animation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0668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FlorPiknCz06 1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 doc30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65263"/>
            <a:ext cx="8077200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Kolacja</a:t>
            </a:r>
            <a:br>
              <a:rPr lang="en-US" sz="4000" b="1" i="1" smtClean="0"/>
            </a:br>
            <a:r>
              <a:rPr lang="en-US" sz="4000" b="1" i="1" smtClean="0"/>
              <a:t>styczen 1997</a:t>
            </a:r>
          </a:p>
        </p:txBody>
      </p:sp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IMG_12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IMG_12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IMGP04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859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BLACK FOREST 2007</a:t>
            </a:r>
          </a:p>
        </p:txBody>
      </p:sp>
    </p:spTree>
  </p:cSld>
  <p:clrMapOvr>
    <a:masterClrMapping/>
  </p:clrMapOvr>
  <p:transition spd="med" advTm="4000">
    <p:strips dir="r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IMGP04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IMGP0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IMG_7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0" y="0"/>
            <a:ext cx="9906000" cy="72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3810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100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 LAT SZEFIE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 doc30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259" y="0"/>
            <a:ext cx="8015481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992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BLACK FOREST</a:t>
            </a:r>
          </a:p>
          <a:p>
            <a:r>
              <a:rPr lang="en-CA" dirty="0" smtClean="0"/>
              <a:t>2014</a:t>
            </a:r>
            <a:endParaRPr lang="en-CA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897" y="0"/>
            <a:ext cx="87722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26" y="448056"/>
            <a:ext cx="9049947" cy="5961888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36448"/>
            <a:ext cx="9144000" cy="4985104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  S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88758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3048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40649" y="-152400"/>
            <a:ext cx="4262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PIKNIK 2015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  SI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62" y="0"/>
            <a:ext cx="8875875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85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8978"/>
            <a:ext cx="9144000" cy="5820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1767" y="609600"/>
            <a:ext cx="7340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BLACK FOREST 2016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58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275"/>
            <a:ext cx="9144000" cy="6693449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56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681" y="0"/>
            <a:ext cx="88306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 doc30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plit orient="vert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60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137" y="0"/>
            <a:ext cx="76857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66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79" y="0"/>
            <a:ext cx="91076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67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9517"/>
            <a:ext cx="9144000" cy="5318965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68-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3019"/>
            <a:ext cx="9144000" cy="4671961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41" y="0"/>
            <a:ext cx="90953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ntr_000.KW\Pictures\RL\2016 RL\SIP Sep\Do Kroniki\DSC06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299450" cy="548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1219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PIKNIK JESIEN 2016</a:t>
            </a:r>
            <a:endParaRPr lang="en-C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6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763000" cy="5562599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6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8839199" cy="541019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62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90601"/>
            <a:ext cx="8762999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06" y="0"/>
            <a:ext cx="88031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 doc3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d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5559"/>
            <a:ext cx="9144000" cy="6386882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6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" y="1295400"/>
            <a:ext cx="7848600" cy="4800599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6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95401"/>
            <a:ext cx="7696199" cy="4876799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 rot="-802646">
            <a:off x="1447800" y="1066800"/>
            <a:ext cx="5334000" cy="1905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CA" sz="4800" b="1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STOWARZYSZENIE</a:t>
            </a:r>
          </a:p>
        </p:txBody>
      </p:sp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 rot="-829292">
            <a:off x="1752600" y="2819400"/>
            <a:ext cx="6283325" cy="1216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4800" b="1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INZYNIEROW  POLSKICH</a:t>
            </a:r>
          </a:p>
        </p:txBody>
      </p:sp>
      <p:sp>
        <p:nvSpPr>
          <p:cNvPr id="2052" name="WordArt 6"/>
          <p:cNvSpPr>
            <a:spLocks noChangeArrowheads="1" noChangeShapeType="1" noTextEdit="1"/>
          </p:cNvSpPr>
          <p:nvPr/>
        </p:nvSpPr>
        <p:spPr bwMode="auto">
          <a:xfrm rot="-489326">
            <a:off x="1600200" y="4724400"/>
            <a:ext cx="5143500" cy="1162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4800" b="1" i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W KANADZIE</a:t>
            </a:r>
          </a:p>
        </p:txBody>
      </p:sp>
      <p:pic>
        <p:nvPicPr>
          <p:cNvPr id="2053" name="Picture 8" descr="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7550" y="152400"/>
            <a:ext cx="20764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ontari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4000"/>
            <a:ext cx="18192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sip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0"/>
            <a:ext cx="2095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6629400"/>
            <a:ext cx="273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ROK  ZALOZENIA: 1991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 flipV="1">
            <a:off x="4419599" y="5943600"/>
            <a:ext cx="1066801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5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echnic" pitchFamily="2" charset="2"/>
              </a:rPr>
              <a:t> </a:t>
            </a:r>
            <a:endParaRPr lang="en-US" sz="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62484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ODDZIAL KITCHENER</a:t>
            </a:r>
            <a:endParaRPr lang="en-CA" dirty="0"/>
          </a:p>
        </p:txBody>
      </p:sp>
      <p:pic>
        <p:nvPicPr>
          <p:cNvPr id="12" name="Picture 11" descr="20170313_1946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WordArt 4"/>
          <p:cNvSpPr>
            <a:spLocks noChangeArrowheads="1" noChangeShapeType="1" noTextEdit="1"/>
          </p:cNvSpPr>
          <p:nvPr/>
        </p:nvSpPr>
        <p:spPr bwMode="auto">
          <a:xfrm rot="-1121515">
            <a:off x="304800" y="1219200"/>
            <a:ext cx="5738813" cy="18399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CA" sz="4400" b="1" i="1" kern="10" spc="-4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PRZYGOTOWALA</a:t>
            </a:r>
          </a:p>
        </p:txBody>
      </p:sp>
      <p:sp>
        <p:nvSpPr>
          <p:cNvPr id="125955" name="WordArt 5" descr="Narrow vertical"/>
          <p:cNvSpPr>
            <a:spLocks noChangeArrowheads="1" noChangeShapeType="1" noTextEdit="1"/>
          </p:cNvSpPr>
          <p:nvPr/>
        </p:nvSpPr>
        <p:spPr bwMode="auto">
          <a:xfrm rot="-1267161">
            <a:off x="533400" y="3048000"/>
            <a:ext cx="8020050" cy="14335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CA" sz="4800" b="1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BOZENA  ABRASOWICZ</a:t>
            </a:r>
          </a:p>
        </p:txBody>
      </p:sp>
      <p:pic>
        <p:nvPicPr>
          <p:cNvPr id="125956" name="Picture 6" descr="Animated Birds - 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7" descr="Animated Birds - 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1054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8" descr="Animated Birds - 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1148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9" descr="Animated Birds - Free Animation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257800"/>
            <a:ext cx="144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 doc30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80772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>
                <a:solidFill>
                  <a:srgbClr val="FF3300"/>
                </a:solidFill>
              </a:rPr>
              <a:t>BLACK FOREST</a:t>
            </a:r>
            <a:br>
              <a:rPr lang="en-US" sz="4000" b="1" i="1" smtClean="0">
                <a:solidFill>
                  <a:srgbClr val="FF3300"/>
                </a:solidFill>
              </a:rPr>
            </a:br>
            <a:r>
              <a:rPr lang="en-US" sz="4000" b="1" i="1" smtClean="0">
                <a:solidFill>
                  <a:srgbClr val="FF3300"/>
                </a:solidFill>
              </a:rPr>
              <a:t>STYCZEN 1999</a:t>
            </a:r>
          </a:p>
        </p:txBody>
      </p:sp>
    </p:spTree>
  </p:cSld>
  <p:clrMapOvr>
    <a:masterClrMapping/>
  </p:clrMapOvr>
  <p:transition spd="med" advTm="4000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 doc3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38275"/>
            <a:ext cx="81534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Spotkanie Noworoczne</a:t>
            </a:r>
            <a:br>
              <a:rPr lang="en-US" sz="4000" b="1" i="1" smtClean="0"/>
            </a:br>
            <a:r>
              <a:rPr lang="en-US" sz="4000" b="1" i="1" smtClean="0"/>
              <a:t>u panstwa Osikow</a:t>
            </a:r>
          </a:p>
        </p:txBody>
      </p:sp>
    </p:spTree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potkNoworoczne29stycz02uOsikowNr4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 doc3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825" y="0"/>
            <a:ext cx="582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xm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84300"/>
            <a:ext cx="76200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2286000" y="304800"/>
            <a:ext cx="48768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CA" sz="3600" b="1" i="1" kern="10">
                <a:ln w="9525">
                  <a:noFill/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MIKOLAJ 1996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potkNoworoczne29stycz02uOsikowN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potkNoworoczne29stycz02uOsikow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4588" y="0"/>
            <a:ext cx="4508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potkNoworoczne29stycz02uOsikow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 doc30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93850"/>
            <a:ext cx="79248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Obiad</a:t>
            </a:r>
            <a:br>
              <a:rPr lang="en-US" sz="4000" b="1" i="1" smtClean="0"/>
            </a:br>
            <a:r>
              <a:rPr lang="en-US" sz="4000" b="1" i="1" smtClean="0"/>
              <a:t>u Pansta Kulikow</a:t>
            </a:r>
            <a:br>
              <a:rPr lang="en-US" sz="4000" b="1" i="1" smtClean="0"/>
            </a:br>
            <a:r>
              <a:rPr lang="en-US" sz="4000" b="1" i="1" smtClean="0"/>
              <a:t>2001</a:t>
            </a:r>
          </a:p>
        </p:txBody>
      </p:sp>
    </p:spTree>
  </p:cSld>
  <p:clrMapOvr>
    <a:masterClrMapping/>
  </p:clrMapOvr>
  <p:transition spd="med" advTm="4000"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 doc30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 doc30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 doc30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 doc3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 doc3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relGGlinka12Lis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WordArt 7"/>
          <p:cNvSpPr>
            <a:spLocks noChangeArrowheads="1" noChangeShapeType="1" noTextEdit="1"/>
          </p:cNvSpPr>
          <p:nvPr/>
        </p:nvSpPr>
        <p:spPr bwMode="auto">
          <a:xfrm rot="-1370564">
            <a:off x="762000" y="1447800"/>
            <a:ext cx="3400425" cy="1943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CA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Prelekcja</a:t>
            </a:r>
          </a:p>
          <a:p>
            <a:pPr algn="ctr"/>
            <a:r>
              <a:rPr lang="en-CA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prof G.Glinka</a:t>
            </a:r>
          </a:p>
          <a:p>
            <a:pPr algn="ctr"/>
            <a:r>
              <a:rPr lang="en-CA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2001</a:t>
            </a:r>
          </a:p>
        </p:txBody>
      </p:sp>
    </p:spTree>
  </p:cSld>
  <p:clrMapOvr>
    <a:masterClrMapping/>
  </p:clrMapOvr>
  <p:transition spd="med" advTm="4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resta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82738"/>
            <a:ext cx="7391400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CA" sz="3600" b="1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9999"/>
                    </a:gs>
                    <a:gs pos="100000">
                      <a:srgbClr val="FF9900"/>
                    </a:gs>
                  </a:gsLst>
                  <a:lin ang="189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BANKIET 5-ta ROCZNICA SIP</a:t>
            </a:r>
          </a:p>
        </p:txBody>
      </p:sp>
    </p:spTree>
  </p:cSld>
  <p:clrMapOvr>
    <a:masterClrMapping/>
  </p:clrMapOvr>
  <p:transition spd="med" advClick="0" advTm="4000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relGGlinka12List01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relSagatowski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46263"/>
            <a:ext cx="70104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>
                <a:solidFill>
                  <a:srgbClr val="CC3300"/>
                </a:solidFill>
              </a:rPr>
              <a:t>PRELEKCJA</a:t>
            </a:r>
            <a:br>
              <a:rPr lang="en-US" sz="4000" b="1" i="1" smtClean="0">
                <a:solidFill>
                  <a:srgbClr val="CC3300"/>
                </a:solidFill>
              </a:rPr>
            </a:br>
            <a:r>
              <a:rPr lang="en-US" sz="4000" b="1" i="1" smtClean="0">
                <a:solidFill>
                  <a:srgbClr val="CC3300"/>
                </a:solidFill>
              </a:rPr>
              <a:t>DR S.SAGATOWSKI</a:t>
            </a:r>
            <a:br>
              <a:rPr lang="en-US" sz="4000" b="1" i="1" smtClean="0">
                <a:solidFill>
                  <a:srgbClr val="CC3300"/>
                </a:solidFill>
              </a:rPr>
            </a:br>
            <a:r>
              <a:rPr lang="en-US" sz="4000" b="1" i="1" smtClean="0">
                <a:solidFill>
                  <a:srgbClr val="CC3300"/>
                </a:solidFill>
              </a:rPr>
              <a:t>2001</a:t>
            </a:r>
          </a:p>
        </p:txBody>
      </p:sp>
    </p:spTree>
  </p:cSld>
  <p:clrMapOvr>
    <a:masterClrMapping/>
  </p:clrMapOvr>
  <p:transition spd="med" advTm="4000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relSagatowski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relMWartak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52613"/>
            <a:ext cx="71628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PRELEKCJA</a:t>
            </a:r>
            <a:br>
              <a:rPr lang="en-US" sz="4000" b="1" i="1" smtClean="0"/>
            </a:br>
            <a:r>
              <a:rPr lang="en-US" sz="4000" b="1" i="1" smtClean="0"/>
              <a:t>PROF M.WARTAK</a:t>
            </a:r>
            <a:br>
              <a:rPr lang="en-US" sz="4000" b="1" i="1" smtClean="0"/>
            </a:br>
            <a:r>
              <a:rPr lang="en-US" sz="4000" b="1" i="1" smtClean="0"/>
              <a:t>2002</a:t>
            </a:r>
          </a:p>
        </p:txBody>
      </p:sp>
    </p:spTree>
  </p:cSld>
  <p:clrMapOvr>
    <a:masterClrMapping/>
  </p:clrMapOvr>
  <p:transition spd="med" advTm="4000"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relANewman10lut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74788"/>
            <a:ext cx="77724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>
                <a:solidFill>
                  <a:srgbClr val="CC3300"/>
                </a:solidFill>
              </a:rPr>
              <a:t>Prelekcja A.Newman</a:t>
            </a:r>
            <a:br>
              <a:rPr lang="en-US" sz="4000" b="1" i="1" smtClean="0">
                <a:solidFill>
                  <a:srgbClr val="CC3300"/>
                </a:solidFill>
              </a:rPr>
            </a:br>
            <a:r>
              <a:rPr lang="en-US" sz="4000" b="1" i="1" smtClean="0">
                <a:solidFill>
                  <a:srgbClr val="CC3300"/>
                </a:solidFill>
              </a:rPr>
              <a:t>2002</a:t>
            </a:r>
          </a:p>
        </p:txBody>
      </p:sp>
    </p:spTree>
  </p:cSld>
  <p:clrMapOvr>
    <a:masterClrMapping/>
  </p:clrMapOvr>
  <p:transition spd="med" advTm="4000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relMWartak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PrelKTrojanows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52625"/>
            <a:ext cx="6934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Mgr inz K.Trojanowski</a:t>
            </a:r>
            <a:br>
              <a:rPr lang="en-US" sz="4000" b="1" i="1" smtClean="0"/>
            </a:br>
            <a:r>
              <a:rPr lang="en-US" sz="4000" b="1" i="1" smtClean="0"/>
              <a:t>“Przeksztalcenia w kompaniach High-Tech”</a:t>
            </a:r>
          </a:p>
        </p:txBody>
      </p:sp>
    </p:spTree>
  </p:cSld>
  <p:clrMapOvr>
    <a:masterClrMapping/>
  </p:clrMapOvr>
  <p:transition spd="med" advTm="4000">
    <p:strips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Jubileusz10lecia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76400"/>
            <a:ext cx="73914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WordArt 5"/>
          <p:cNvSpPr>
            <a:spLocks noChangeArrowheads="1" noChangeShapeType="1" noTextEdit="1"/>
          </p:cNvSpPr>
          <p:nvPr/>
        </p:nvSpPr>
        <p:spPr bwMode="auto">
          <a:xfrm rot="734927">
            <a:off x="838200" y="-457200"/>
            <a:ext cx="6848475" cy="2914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l-PL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WYWIAD W RADIO </a:t>
            </a:r>
            <a:r>
              <a:rPr lang="pl-PL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PolM</a:t>
            </a:r>
            <a:r>
              <a:rPr lang="en-CA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y</a:t>
            </a:r>
            <a:r>
              <a:rPr lang="pl-PL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sl</a:t>
            </a:r>
            <a:endParaRPr lang="pl-PL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  <a:p>
            <a:pPr algn="ctr"/>
            <a:r>
              <a:rPr lang="pl-PL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Listopad 2001</a:t>
            </a:r>
            <a:endParaRPr lang="en-CA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Jubileusz10lecia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Bankiet10lecia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66900"/>
            <a:ext cx="70866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WordArt 6"/>
          <p:cNvSpPr>
            <a:spLocks noChangeArrowheads="1" noChangeShapeType="1" noTextEdit="1"/>
          </p:cNvSpPr>
          <p:nvPr/>
        </p:nvSpPr>
        <p:spPr bwMode="auto">
          <a:xfrm rot="590603">
            <a:off x="2263775" y="209550"/>
            <a:ext cx="5562600" cy="19224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CA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00000" scaled="1"/>
                </a:gradFill>
                <a:latin typeface="Impact"/>
              </a:rPr>
              <a:t>Bankiet 10-lecia</a:t>
            </a:r>
          </a:p>
          <a:p>
            <a:pPr algn="ctr"/>
            <a:r>
              <a:rPr lang="en-CA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00000" scaled="1"/>
                </a:gradFill>
                <a:latin typeface="Impact"/>
              </a:rPr>
              <a:t>Styczen 2002</a:t>
            </a:r>
          </a:p>
        </p:txBody>
      </p:sp>
    </p:spTree>
  </p:cSld>
  <p:clrMapOvr>
    <a:masterClrMapping/>
  </p:clrMapOvr>
  <p:transition spd="med" advTm="4000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restau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Bankiet10lecia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1084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Bankiet10leciaNr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"/>
            <a:ext cx="4206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Bankiet10leciaN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PrelZOstas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27275"/>
            <a:ext cx="65532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Mgr inz Z.Ostas</a:t>
            </a:r>
            <a:br>
              <a:rPr lang="en-US" sz="4000" b="1" i="1" smtClean="0"/>
            </a:br>
            <a:r>
              <a:rPr lang="en-US" sz="4000" b="1" i="1" smtClean="0"/>
              <a:t>“Biocybernetyczny test funkcjonowania organizmu ludzkiego</a:t>
            </a:r>
            <a:br>
              <a:rPr lang="en-US" sz="4000" b="1" i="1" smtClean="0"/>
            </a:br>
            <a:r>
              <a:rPr lang="en-US" sz="4000" b="1" i="1" smtClean="0"/>
              <a:t>2002</a:t>
            </a:r>
          </a:p>
        </p:txBody>
      </p:sp>
    </p:spTree>
  </p:cSld>
  <p:clrMapOvr>
    <a:masterClrMapping/>
  </p:clrMapOvr>
  <p:transition spd="med" advTm="4000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relZOstasN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1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Prelekcja</a:t>
            </a:r>
            <a:br>
              <a:rPr lang="en-US" sz="4000" b="1" i="1" smtClean="0"/>
            </a:br>
            <a:r>
              <a:rPr lang="en-US" sz="4000" b="1" i="1" smtClean="0"/>
              <a:t>W.Guzowski I J.Orlowski</a:t>
            </a:r>
          </a:p>
        </p:txBody>
      </p:sp>
    </p:spTree>
  </p:cSld>
  <p:clrMapOvr>
    <a:masterClrMapping/>
  </p:clrMapOvr>
  <p:transition spd="med" advTm="4000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IMG_1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950" y="0"/>
            <a:ext cx="5141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590800" y="304800"/>
            <a:ext cx="178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NASZ PREZES</a:t>
            </a:r>
          </a:p>
        </p:txBody>
      </p:sp>
    </p:spTree>
  </p:cSld>
  <p:clrMapOvr>
    <a:masterClrMapping/>
  </p:clrMapOvr>
  <p:transition spd="med" advTm="4000">
    <p:checke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IMG_11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IMG_11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IMG_12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plit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IMG_15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06450"/>
            <a:ext cx="800100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/>
              <a:t>Prelekcja Z.Wilkowski</a:t>
            </a:r>
          </a:p>
        </p:txBody>
      </p:sp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 doc30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2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IMG_12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0"/>
            <a:ext cx="5141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IMG_15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87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/>
              <a:t>ANNA BULIK</a:t>
            </a:r>
            <a:br>
              <a:rPr lang="en-US" sz="4000" b="1" i="1" smtClean="0"/>
            </a:br>
            <a:r>
              <a:rPr lang="en-US" sz="4000" b="1" i="1" smtClean="0"/>
              <a:t>KILIMANDZARO</a:t>
            </a:r>
            <a:br>
              <a:rPr lang="en-US" sz="4000" b="1" i="1" smtClean="0"/>
            </a:br>
            <a:r>
              <a:rPr lang="en-US" sz="4000" b="1" i="1" smtClean="0"/>
              <a:t>LISTOPAD 2007</a:t>
            </a:r>
          </a:p>
        </p:txBody>
      </p:sp>
    </p:spTree>
  </p:cSld>
  <p:clrMapOvr>
    <a:masterClrMapping/>
  </p:clrMapOvr>
  <p:transition advTm="4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IMG_1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IMG_15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IMG_15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 doc3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, Jerzy Bul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858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JERZY BULIK</a:t>
            </a:r>
          </a:p>
          <a:p>
            <a:r>
              <a:rPr lang="en-CA" dirty="0" smtClean="0"/>
              <a:t>PRELEKCJA 2014</a:t>
            </a:r>
          </a:p>
          <a:p>
            <a:r>
              <a:rPr lang="en-CA" dirty="0" err="1" smtClean="0"/>
              <a:t>Kol</a:t>
            </a:r>
            <a:r>
              <a:rPr lang="en-CA" dirty="0" smtClean="0"/>
              <a:t>. </a:t>
            </a:r>
            <a:r>
              <a:rPr lang="en-CA" dirty="0" err="1" smtClean="0"/>
              <a:t>Zbyszka</a:t>
            </a:r>
            <a:r>
              <a:rPr lang="en-CA" dirty="0" smtClean="0"/>
              <a:t> </a:t>
            </a:r>
            <a:r>
              <a:rPr lang="en-CA" dirty="0" err="1" smtClean="0"/>
              <a:t>Majewskiego</a:t>
            </a:r>
            <a:endParaRPr lang="en-CA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pin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09700"/>
            <a:ext cx="7772400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PIKNIK 1996</a:t>
            </a:r>
          </a:p>
        </p:txBody>
      </p:sp>
    </p:spTree>
  </p:cSld>
  <p:clrMapOvr>
    <a:masterClrMapping/>
  </p:clrMapOvr>
  <p:transition spd="med" advTm="4000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 doc30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0"/>
            <a:ext cx="4600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heck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 doc3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38238"/>
            <a:ext cx="8534400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PIKNIK  1998</a:t>
            </a:r>
          </a:p>
        </p:txBody>
      </p:sp>
    </p:spTree>
  </p:cSld>
  <p:clrMapOvr>
    <a:masterClrMapping/>
  </p:clrMapOvr>
  <p:transition spd="med" advTm="4000">
    <p:spli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 doc30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 doc3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3"/>
            <a:ext cx="9144000" cy="67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5" descr="camp fire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49580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 doc3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 doc3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 doc30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 doc3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95388"/>
            <a:ext cx="861060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CC3300"/>
                </a:solidFill>
              </a:rPr>
              <a:t>PIKNIK 2001</a:t>
            </a:r>
          </a:p>
        </p:txBody>
      </p:sp>
    </p:spTree>
  </p:cSld>
  <p:clrMapOvr>
    <a:masterClrMapping/>
  </p:clrMapOvr>
  <p:transition spd="med" advTm="4000">
    <p:diamond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 doc3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 doc3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camp fire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7200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 doc3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 doc30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800" y="0"/>
            <a:ext cx="457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 doc3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3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icni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oc30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randomBa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 doc3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87538"/>
            <a:ext cx="739140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i="1" smtClean="0">
                <a:solidFill>
                  <a:srgbClr val="FF3300"/>
                </a:solidFill>
              </a:rPr>
              <a:t>Skladanie wiencow</a:t>
            </a:r>
            <a:br>
              <a:rPr lang="en-US" sz="4000" b="1" i="1" smtClean="0">
                <a:solidFill>
                  <a:srgbClr val="FF3300"/>
                </a:solidFill>
              </a:rPr>
            </a:br>
            <a:r>
              <a:rPr lang="en-US" sz="4000" b="1" i="1" smtClean="0">
                <a:solidFill>
                  <a:srgbClr val="FF3300"/>
                </a:solidFill>
              </a:rPr>
              <a:t>pod pomnikiem K.Gzowskiego</a:t>
            </a:r>
          </a:p>
        </p:txBody>
      </p:sp>
    </p:spTree>
  </p:cSld>
  <p:clrMapOvr>
    <a:masterClrMapping/>
  </p:clrMapOvr>
  <p:transition spd="med" advTm="4000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 doc30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diamond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 doc3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92213"/>
            <a:ext cx="8610600" cy="56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Zjazd Prezesow</a:t>
            </a:r>
          </a:p>
        </p:txBody>
      </p:sp>
    </p:spTree>
  </p:cSld>
  <p:clrMapOvr>
    <a:masterClrMapping/>
  </p:clrMapOvr>
  <p:transition spd="med" advTm="4000">
    <p:circl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 doc30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58875"/>
            <a:ext cx="86106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PIKNIK 2002</a:t>
            </a:r>
          </a:p>
        </p:txBody>
      </p:sp>
    </p:spTree>
  </p:cSld>
  <p:clrMapOvr>
    <a:masterClrMapping/>
  </p:clrMapOvr>
  <p:transition spd="med" advTm="4000">
    <p:diamond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 doc3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7" descr="camp fire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51460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plit dir="in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 doc3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 doc30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 doc3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65188"/>
            <a:ext cx="7924800" cy="599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6"/>
          <p:cNvSpPr>
            <a:spLocks noChangeArrowheads="1" noChangeShapeType="1" noTextEdit="1"/>
          </p:cNvSpPr>
          <p:nvPr/>
        </p:nvSpPr>
        <p:spPr bwMode="auto">
          <a:xfrm rot="-886535">
            <a:off x="1758950" y="300038"/>
            <a:ext cx="6858000" cy="1295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6" lon="19439995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CA" sz="48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100000" t="100000"/>
                  </a:path>
                </a:gradFill>
                <a:latin typeface="Impact"/>
              </a:rPr>
              <a:t>HALLOWEEN</a:t>
            </a:r>
          </a:p>
        </p:txBody>
      </p:sp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 doc30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over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IMGP04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38400" y="3810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383487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7388" y="533400"/>
            <a:ext cx="56092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BLACK FOREST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P101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BLACK FOREST  2002</a:t>
            </a:r>
          </a:p>
        </p:txBody>
      </p:sp>
    </p:spTree>
  </p:cSld>
  <p:clrMapOvr>
    <a:masterClrMapping/>
  </p:clrMapOvr>
  <p:transition spd="med" advTm="4000">
    <p:comb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IMG86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101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omb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P101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heck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P101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hecke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P101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l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P101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P101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 doc3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PICT01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PIKNIK  2005</a:t>
            </a:r>
          </a:p>
        </p:txBody>
      </p:sp>
    </p:spTree>
  </p:cSld>
  <p:clrMapOvr>
    <a:masterClrMapping/>
  </p:clrMapOvr>
  <p:transition spd="med" advTm="4000">
    <p:pull dir="r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PICT0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5" descr="camp fire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441960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PICT0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wheel spokes="2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GP0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smtClean="0"/>
              <a:t>Piknik  2006</a:t>
            </a:r>
          </a:p>
        </p:txBody>
      </p:sp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IMGP00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omb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IMGP0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hecker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IMGP00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IMGP0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blinds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IMGP0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blinds dir="vert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IMGP00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00"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498</TotalTime>
  <Words>310</Words>
  <Application>Microsoft Office PowerPoint</Application>
  <PresentationFormat>On-screen Show (4:3)</PresentationFormat>
  <Paragraphs>197</Paragraphs>
  <Slides>155</Slides>
  <Notes>121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6" baseType="lpstr"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Kolacja styczen 1997</vt:lpstr>
      <vt:lpstr>Slide 13</vt:lpstr>
      <vt:lpstr>Slide 14</vt:lpstr>
      <vt:lpstr>Slide 15</vt:lpstr>
      <vt:lpstr>BLACK FOREST STYCZEN 1999</vt:lpstr>
      <vt:lpstr>Spotkanie Noworoczne u panstwa Osikow</vt:lpstr>
      <vt:lpstr>Slide 18</vt:lpstr>
      <vt:lpstr>Slide 19</vt:lpstr>
      <vt:lpstr>Slide 20</vt:lpstr>
      <vt:lpstr>Slide 21</vt:lpstr>
      <vt:lpstr>Slide 22</vt:lpstr>
      <vt:lpstr>Obiad u Pansta Kulikow 2001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PRELEKCJA DR S.SAGATOWSKI 2001</vt:lpstr>
      <vt:lpstr>Slide 32</vt:lpstr>
      <vt:lpstr>PRELEKCJA PROF M.WARTAK 2002</vt:lpstr>
      <vt:lpstr>Prelekcja A.Newman 2002</vt:lpstr>
      <vt:lpstr>Slide 35</vt:lpstr>
      <vt:lpstr>Mgr inz K.Trojanowski “Przeksztalcenia w kompaniach High-Tech”</vt:lpstr>
      <vt:lpstr>Slide 37</vt:lpstr>
      <vt:lpstr>Slide 38</vt:lpstr>
      <vt:lpstr>Slide 39</vt:lpstr>
      <vt:lpstr>Slide 40</vt:lpstr>
      <vt:lpstr>Slide 41</vt:lpstr>
      <vt:lpstr>Mgr inz Z.Ostas “Biocybernetyczny test funkcjonowania organizmu ludzkiego 2002</vt:lpstr>
      <vt:lpstr>Slide 43</vt:lpstr>
      <vt:lpstr>Prelekcja W.Guzowski I J.Orlowski</vt:lpstr>
      <vt:lpstr>Slide 45</vt:lpstr>
      <vt:lpstr>Slide 46</vt:lpstr>
      <vt:lpstr>Slide 47</vt:lpstr>
      <vt:lpstr>Slide 48</vt:lpstr>
      <vt:lpstr>Prelekcja Z.Wilkowski</vt:lpstr>
      <vt:lpstr>Slide 50</vt:lpstr>
      <vt:lpstr>ANNA BULIK KILIMANDZARO LISTOPAD 2007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PIKNIK 1996</vt:lpstr>
      <vt:lpstr>PIKNIK  1998</vt:lpstr>
      <vt:lpstr>Slide 61</vt:lpstr>
      <vt:lpstr>Slide 62</vt:lpstr>
      <vt:lpstr>Slide 63</vt:lpstr>
      <vt:lpstr>Slide 64</vt:lpstr>
      <vt:lpstr>Slide 65</vt:lpstr>
      <vt:lpstr>PIKNIK 2001</vt:lpstr>
      <vt:lpstr>Slide 67</vt:lpstr>
      <vt:lpstr>Slide 68</vt:lpstr>
      <vt:lpstr>Slide 69</vt:lpstr>
      <vt:lpstr>Slide 70</vt:lpstr>
      <vt:lpstr>Slide 71</vt:lpstr>
      <vt:lpstr>Slide 72</vt:lpstr>
      <vt:lpstr>Skladanie wiencow pod pomnikiem K.Gzowskiego</vt:lpstr>
      <vt:lpstr>Slide 74</vt:lpstr>
      <vt:lpstr>Zjazd Prezesow</vt:lpstr>
      <vt:lpstr>PIKNIK 2002</vt:lpstr>
      <vt:lpstr>Slide 77</vt:lpstr>
      <vt:lpstr>Slide 78</vt:lpstr>
      <vt:lpstr>Slide 79</vt:lpstr>
      <vt:lpstr>Slide 80</vt:lpstr>
      <vt:lpstr>Slide 81</vt:lpstr>
      <vt:lpstr>BLACK FOREST  2002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PIKNIK  2005</vt:lpstr>
      <vt:lpstr>Slide 91</vt:lpstr>
      <vt:lpstr>Slide 92</vt:lpstr>
      <vt:lpstr>Piknik  2006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Prelekcja Bozena Niedziela</vt:lpstr>
      <vt:lpstr>Slide 104</vt:lpstr>
      <vt:lpstr>Slide 105</vt:lpstr>
      <vt:lpstr>Slide 106</vt:lpstr>
      <vt:lpstr>Spotkanie u panstwa Bulikow</vt:lpstr>
      <vt:lpstr>Slide 108</vt:lpstr>
      <vt:lpstr>Konkurs budowy mostow</vt:lpstr>
      <vt:lpstr>Slide 110</vt:lpstr>
      <vt:lpstr>Slide 111</vt:lpstr>
      <vt:lpstr>Slide 112</vt:lpstr>
      <vt:lpstr>Slide 113</vt:lpstr>
      <vt:lpstr>Slide 114</vt:lpstr>
      <vt:lpstr>Slide 115</vt:lpstr>
      <vt:lpstr>Powitanie lata</vt:lpstr>
      <vt:lpstr>Slide 117</vt:lpstr>
      <vt:lpstr>Slide 118</vt:lpstr>
      <vt:lpstr>Slide 119</vt:lpstr>
      <vt:lpstr>Slide 120</vt:lpstr>
      <vt:lpstr>Slide 121</vt:lpstr>
      <vt:lpstr>BLACK FOREST 2007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RL</dc:creator>
  <cp:lastModifiedBy>mantr_000</cp:lastModifiedBy>
  <cp:revision>46</cp:revision>
  <cp:lastPrinted>1601-01-01T00:00:00Z</cp:lastPrinted>
  <dcterms:created xsi:type="dcterms:W3CDTF">2008-04-24T02:31:36Z</dcterms:created>
  <dcterms:modified xsi:type="dcterms:W3CDTF">2017-03-14T20:23:20Z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